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16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Kyrgyz Headline Generation using Transformers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developed a machine learning model that generates headlines in Kyrgyz.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1826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focus was to apply advanced NLP on a low-resource language with real news data.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Commands:Aktan,Dastan,Elzar,Argen,Bayzbek,Emilbek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6130528"/>
            <a:ext cx="29151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3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Examples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22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generated short and context-relevant headlines;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40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captured the main theme of the article in most cases;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some examples, it paraphrased well without losing meaning.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7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944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Text: News about a school opening;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124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Headline: "Жаңы мектеп ачылды" (A new school opened)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1305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proves the model learned to understand and summarize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11355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We faced several challenges: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Kyrgyz-specific pretrained models;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and imbalanced dataset;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texts had grammatical or spelling errors;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sometimes produced grammatically incorrect outputs;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 tuning was critical to avoid overfitting on a small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this, our results were promising and practical.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D5245E-4A4F-7238-1472-E7E195701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1549" y="7710674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977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Insights &amp; What We Learned This project taught us valuable lessons: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829824-1604-90B2-6996-34BBEB9B0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275" y="7803060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 NLP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access to NLP tools for Kyrgyz-language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 Headlines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939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generate headlines for articles and media content.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68F6E8-2D18-AD60-C87B-428D5CE4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677073"/>
            <a:ext cx="2667372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Article 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100 to 400 words summarizing news stories.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Headline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title summarizing the article content effectively.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A52F29-47C8-1D26-97CA-36F0B86F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784" y="7677073"/>
            <a:ext cx="2667372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Size &amp;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1,700 samples, duplicates and nulls removed.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Limit &amp; Split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512 tokens per input; 90% training, 10% validation.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6B32DA-ED06-9F54-4889-B2152B02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606" y="7557781"/>
            <a:ext cx="2667372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735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duplicates, nulls, unwanted characters.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text format and whitespace.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Splitting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training and validation sets.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Tokenization Prep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data for tokenizer input.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9F0876-23C9-33B9-3FE6-27EA5BFB5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1824" y="7744199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Choice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mT5 supporting Cyrillic and low-resource languages.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Encoder-decoder structure ideal for sequence-to-sequence tasks.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B327F0-0414-7F35-88C3-96222376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098" y="7788168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308259" y="3078361"/>
            <a:ext cx="3091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Separate Tokenization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text and headline tokenized individually.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 Tokens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start/end sequence markers to guide the model.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557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Padding &amp; Masks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5687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Uniform input length with attention masks for focus.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909C84-E284-8994-851F-B3F9AE86C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1550" y="7772238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Epochs &amp; Batch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to 5 epochs with batch size 4 to 8 depending on memory.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Optimizer &amp; Loss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AdamW optimizer and CrossEntropy loss function used.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3735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Validation &amp; Early Stopping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Monitored metrics and stopped early to prevent overfitting.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B2FCDF9-4023-CDC3-0915-FD2CDD3B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645" y="7741496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ROUGE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overlap between generated and reference headlines.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BLEU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Assesses similarity to reference using n-gram matching.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Checks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accuracy and meaning verified by humans.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3D4282-CB26-995A-6FA6-577E46E9C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682" y="7712153"/>
            <a:ext cx="1686160" cy="390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440</Words>
  <Application>Microsoft Office PowerPoint</Application>
  <PresentationFormat>Произвольный</PresentationFormat>
  <Paragraphs>85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</cp:lastModifiedBy>
  <cp:revision>3</cp:revision>
  <dcterms:created xsi:type="dcterms:W3CDTF">2025-05-14T19:09:08Z</dcterms:created>
  <dcterms:modified xsi:type="dcterms:W3CDTF">2025-05-15T04:49:11Z</dcterms:modified>
</cp:coreProperties>
</file>